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60" r:id="rId3"/>
    <p:sldId id="257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4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صنــاعة السكر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فيما يخص </a:t>
            </a:r>
            <a:r>
              <a:rPr lang="ar-IQ" dirty="0" err="1" smtClean="0"/>
              <a:t>انتاج</a:t>
            </a:r>
            <a:r>
              <a:rPr lang="ar-IQ" dirty="0" smtClean="0"/>
              <a:t> الدول العربية من السكر لا يتجاوز ست دول تحتل مصر بينها المرتبة </a:t>
            </a:r>
            <a:r>
              <a:rPr lang="ar-IQ" dirty="0" err="1" smtClean="0"/>
              <a:t>الاولى</a:t>
            </a:r>
            <a:r>
              <a:rPr lang="ar-IQ" dirty="0" smtClean="0"/>
              <a:t> كأكبر منتج للسكر </a:t>
            </a:r>
            <a:r>
              <a:rPr lang="ar-IQ" dirty="0" err="1" smtClean="0"/>
              <a:t>اذ</a:t>
            </a:r>
            <a:r>
              <a:rPr lang="ar-IQ" dirty="0" smtClean="0"/>
              <a:t> بلغ </a:t>
            </a:r>
            <a:r>
              <a:rPr lang="ar-IQ" dirty="0" err="1" smtClean="0"/>
              <a:t>اجمالي</a:t>
            </a:r>
            <a:r>
              <a:rPr lang="ar-IQ" dirty="0" smtClean="0"/>
              <a:t> السكر المنتج 1.851 مليون طن سكر في موسم 2006/2007 وقد مثلت 56.35% من </a:t>
            </a:r>
            <a:r>
              <a:rPr lang="ar-IQ" dirty="0" err="1" smtClean="0"/>
              <a:t>اجمالي</a:t>
            </a:r>
            <a:r>
              <a:rPr lang="ar-IQ" dirty="0" smtClean="0"/>
              <a:t> </a:t>
            </a:r>
            <a:r>
              <a:rPr lang="ar-IQ" dirty="0" err="1" smtClean="0"/>
              <a:t>انتاج</a:t>
            </a:r>
            <a:r>
              <a:rPr lang="ar-IQ" dirty="0" smtClean="0"/>
              <a:t> العالم العربي, تأتي بعدها السودان بإجمالي </a:t>
            </a:r>
            <a:r>
              <a:rPr lang="ar-IQ" dirty="0" err="1" smtClean="0"/>
              <a:t>انتاج</a:t>
            </a:r>
            <a:r>
              <a:rPr lang="ar-IQ" dirty="0" smtClean="0"/>
              <a:t> 0.743 مليون طن سكر في موسم 2006/2007 وهي تمثل 22.64% من </a:t>
            </a:r>
            <a:r>
              <a:rPr lang="ar-IQ" dirty="0" err="1" smtClean="0"/>
              <a:t>اجمالي</a:t>
            </a:r>
            <a:r>
              <a:rPr lang="ar-IQ" dirty="0" smtClean="0"/>
              <a:t> </a:t>
            </a:r>
            <a:r>
              <a:rPr lang="ar-IQ" dirty="0" err="1" smtClean="0"/>
              <a:t>انتاج</a:t>
            </a:r>
            <a:r>
              <a:rPr lang="ar-IQ" dirty="0" smtClean="0"/>
              <a:t> العالم العربي, ثم تأتي المملكة المغربية بإجمالي </a:t>
            </a:r>
            <a:r>
              <a:rPr lang="ar-IQ" dirty="0" err="1" smtClean="0"/>
              <a:t>انتاج</a:t>
            </a:r>
            <a:r>
              <a:rPr lang="ar-IQ" dirty="0" smtClean="0"/>
              <a:t>  0.505 مليون طن سكر تمثل 15.38% من </a:t>
            </a:r>
            <a:r>
              <a:rPr lang="ar-IQ" dirty="0" err="1" smtClean="0"/>
              <a:t>اجمالي</a:t>
            </a:r>
            <a:r>
              <a:rPr lang="ar-IQ" dirty="0" smtClean="0"/>
              <a:t> </a:t>
            </a:r>
            <a:r>
              <a:rPr lang="ar-IQ" dirty="0" err="1" smtClean="0"/>
              <a:t>انتاج</a:t>
            </a:r>
            <a:r>
              <a:rPr lang="ar-IQ" dirty="0" smtClean="0"/>
              <a:t> العالم العربي. ولا يتعدى </a:t>
            </a:r>
            <a:r>
              <a:rPr lang="ar-IQ" dirty="0" err="1" smtClean="0"/>
              <a:t>انتاج</a:t>
            </a:r>
            <a:r>
              <a:rPr lang="ar-IQ" dirty="0" smtClean="0"/>
              <a:t> الدول العربية الواقعة في قارة </a:t>
            </a:r>
            <a:r>
              <a:rPr lang="ar-IQ" dirty="0" err="1" smtClean="0"/>
              <a:t>اسيا</a:t>
            </a:r>
            <a:r>
              <a:rPr lang="ar-IQ" dirty="0" smtClean="0"/>
              <a:t> 5% من </a:t>
            </a:r>
            <a:r>
              <a:rPr lang="ar-IQ" dirty="0" err="1" smtClean="0"/>
              <a:t>اجمالي</a:t>
            </a:r>
            <a:r>
              <a:rPr lang="ar-IQ" dirty="0" smtClean="0"/>
              <a:t> </a:t>
            </a:r>
            <a:r>
              <a:rPr lang="ar-IQ" dirty="0" err="1" smtClean="0"/>
              <a:t>الانتاج</a:t>
            </a:r>
            <a:r>
              <a:rPr lang="ar-IQ" dirty="0" smtClean="0"/>
              <a:t> ويمثل توقف </a:t>
            </a:r>
            <a:r>
              <a:rPr lang="ar-IQ" dirty="0" err="1" smtClean="0"/>
              <a:t>انتاج</a:t>
            </a:r>
            <a:r>
              <a:rPr lang="ar-IQ" dirty="0" smtClean="0"/>
              <a:t> السكر في العراق في الوقت الراهن سببا رئيسيا لانخفاض </a:t>
            </a:r>
            <a:r>
              <a:rPr lang="ar-IQ" dirty="0" err="1" smtClean="0"/>
              <a:t>الانتاج</a:t>
            </a:r>
            <a:r>
              <a:rPr lang="ar-IQ" dirty="0" smtClean="0"/>
              <a:t>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r>
              <a:rPr lang="ar-IQ" b="1" dirty="0" smtClean="0"/>
              <a:t>المحاصيل </a:t>
            </a:r>
            <a:r>
              <a:rPr lang="ar-IQ" b="1" dirty="0" smtClean="0"/>
              <a:t>السكرية</a:t>
            </a:r>
          </a:p>
          <a:p>
            <a:r>
              <a:rPr lang="ar-IQ" b="1" dirty="0" err="1" smtClean="0"/>
              <a:t>اولا</a:t>
            </a:r>
            <a:r>
              <a:rPr lang="ar-IQ" b="1" dirty="0" smtClean="0"/>
              <a:t>: محصول البنجر السكري </a:t>
            </a:r>
            <a:r>
              <a:rPr lang="en-US" b="1" dirty="0" smtClean="0"/>
              <a:t>Sugar beet</a:t>
            </a:r>
            <a:endParaRPr lang="ar-IQ" b="1" dirty="0" smtClean="0"/>
          </a:p>
          <a:p>
            <a:r>
              <a:rPr lang="ar-IQ" b="1" dirty="0" smtClean="0"/>
              <a:t>ثانيا : محصول  قصب السكر </a:t>
            </a:r>
          </a:p>
          <a:p>
            <a:r>
              <a:rPr lang="ar-IQ" b="1" dirty="0" smtClean="0"/>
              <a:t>الشروط الواجب توافرها عند حصاد البنجر السكري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 smtClean="0"/>
          </a:p>
          <a:p>
            <a:r>
              <a:rPr lang="ar-IQ" b="1" dirty="0" err="1" smtClean="0"/>
              <a:t>اهم</a:t>
            </a:r>
            <a:r>
              <a:rPr lang="ar-IQ" b="1" dirty="0" smtClean="0"/>
              <a:t> العوامل المؤثرة على قابلية خزن </a:t>
            </a:r>
            <a:r>
              <a:rPr lang="ar-IQ" b="1" dirty="0" smtClean="0"/>
              <a:t>البنجر</a:t>
            </a:r>
          </a:p>
          <a:p>
            <a:r>
              <a:rPr lang="ar-IQ" b="1" dirty="0" smtClean="0"/>
              <a:t>درجة النضج</a:t>
            </a:r>
          </a:p>
          <a:p>
            <a:r>
              <a:rPr lang="ar-IQ" b="1" dirty="0" err="1" smtClean="0"/>
              <a:t>الاصابة</a:t>
            </a:r>
            <a:r>
              <a:rPr lang="ar-IQ" b="1" dirty="0" smtClean="0"/>
              <a:t> بالأمراض والآفات</a:t>
            </a:r>
          </a:p>
          <a:p>
            <a:r>
              <a:rPr lang="ar-IQ" b="1" dirty="0" smtClean="0"/>
              <a:t>عملية قطع السيقان</a:t>
            </a:r>
          </a:p>
          <a:p>
            <a:r>
              <a:rPr lang="ar-IQ" b="1" dirty="0" smtClean="0"/>
              <a:t>سقوط </a:t>
            </a:r>
            <a:r>
              <a:rPr lang="ar-IQ" b="1" dirty="0" err="1" smtClean="0"/>
              <a:t>الامطار</a:t>
            </a:r>
            <a:r>
              <a:rPr lang="ar-IQ" b="1" dirty="0" smtClean="0"/>
              <a:t> قبل الحصاد</a:t>
            </a:r>
          </a:p>
          <a:p>
            <a:r>
              <a:rPr lang="ar-IQ" b="1" dirty="0" smtClean="0"/>
              <a:t>درجة حرارة الخزن والرطوبة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ar-IQ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ar-IQ" b="1" dirty="0" err="1" smtClean="0"/>
              <a:t>الاسباب</a:t>
            </a:r>
            <a:r>
              <a:rPr lang="ar-IQ" b="1" dirty="0" smtClean="0"/>
              <a:t> المشجعة على صناعة </a:t>
            </a:r>
            <a:r>
              <a:rPr lang="ar-IQ" b="1" dirty="0" smtClean="0"/>
              <a:t>السكر</a:t>
            </a:r>
            <a:endParaRPr lang="en-US" b="1" dirty="0" smtClean="0"/>
          </a:p>
          <a:p>
            <a:r>
              <a:rPr lang="ar-IQ" b="1" dirty="0" smtClean="0"/>
              <a:t>خطوات صناعة السكر من البنجر </a:t>
            </a:r>
            <a:r>
              <a:rPr lang="ar-IQ" b="1" dirty="0" smtClean="0"/>
              <a:t>السكري</a:t>
            </a:r>
          </a:p>
          <a:p>
            <a:r>
              <a:rPr lang="ar-IQ" b="1" dirty="0" smtClean="0"/>
              <a:t>طرق استخلاص العصير السكري</a:t>
            </a:r>
            <a:endParaRPr lang="en-US" dirty="0" smtClean="0"/>
          </a:p>
          <a:p>
            <a:r>
              <a:rPr lang="ar-IQ" b="1" dirty="0" err="1" smtClean="0"/>
              <a:t>اولا</a:t>
            </a:r>
            <a:r>
              <a:rPr lang="ar-IQ" b="1" dirty="0" smtClean="0"/>
              <a:t>: طريقة الوجبات (طريقة روبرت </a:t>
            </a:r>
            <a:r>
              <a:rPr lang="en-US" b="1" dirty="0" smtClean="0"/>
              <a:t>Robert</a:t>
            </a:r>
            <a:r>
              <a:rPr lang="ar-IQ" b="1" dirty="0" smtClean="0"/>
              <a:t> )</a:t>
            </a:r>
            <a:endParaRPr lang="en-US" dirty="0" smtClean="0"/>
          </a:p>
          <a:p>
            <a:r>
              <a:rPr lang="ar-IQ" b="1" dirty="0" smtClean="0"/>
              <a:t>ثانيا: الطريقة المستمرة</a:t>
            </a:r>
          </a:p>
          <a:p>
            <a:r>
              <a:rPr lang="ar-IQ" b="1" dirty="0" smtClean="0"/>
              <a:t>النواتج الثانوية لصناعة السكر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165</Words>
  <PresentationFormat>عرض على الشاشة (3:4)‏</PresentationFormat>
  <Paragraphs>19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صنــاعة السكر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صنــاعة السكر</dc:title>
  <dc:creator>acer</dc:creator>
  <cp:lastModifiedBy>acer</cp:lastModifiedBy>
  <cp:revision>2</cp:revision>
  <dcterms:created xsi:type="dcterms:W3CDTF">2019-01-31T21:52:52Z</dcterms:created>
  <dcterms:modified xsi:type="dcterms:W3CDTF">2019-01-31T22:08:00Z</dcterms:modified>
</cp:coreProperties>
</file>